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AEA53-21B2-40DF-9D60-A2177D71DE9F}" v="20" dt="2025-08-06T17:03:43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ja Office" userId="b801939d-8669-479a-b875-e4dc30bd0244" providerId="ADAL" clId="{711AEA53-21B2-40DF-9D60-A2177D71DE9F}"/>
    <pc:docChg chg="custSel addSld modSld sldOrd">
      <pc:chgData name="Naja Office" userId="b801939d-8669-479a-b875-e4dc30bd0244" providerId="ADAL" clId="{711AEA53-21B2-40DF-9D60-A2177D71DE9F}" dt="2025-08-06T17:13:21.262" v="761" actId="20577"/>
      <pc:docMkLst>
        <pc:docMk/>
      </pc:docMkLst>
      <pc:sldChg chg="addSp delSp modSp new mod">
        <pc:chgData name="Naja Office" userId="b801939d-8669-479a-b875-e4dc30bd0244" providerId="ADAL" clId="{711AEA53-21B2-40DF-9D60-A2177D71DE9F}" dt="2025-08-06T17:03:43.244" v="700"/>
        <pc:sldMkLst>
          <pc:docMk/>
          <pc:sldMk cId="1557794620" sldId="256"/>
        </pc:sldMkLst>
        <pc:spChg chg="mod">
          <ac:chgData name="Naja Office" userId="b801939d-8669-479a-b875-e4dc30bd0244" providerId="ADAL" clId="{711AEA53-21B2-40DF-9D60-A2177D71DE9F}" dt="2025-08-06T16:20:55.830" v="35"/>
          <ac:spMkLst>
            <pc:docMk/>
            <pc:sldMk cId="1557794620" sldId="256"/>
            <ac:spMk id="2" creationId="{F47B97CD-1CC1-A0C6-2AF8-4B247B6120B5}"/>
          </ac:spMkLst>
        </pc:spChg>
        <pc:spChg chg="add mod">
          <ac:chgData name="Naja Office" userId="b801939d-8669-479a-b875-e4dc30bd0244" providerId="ADAL" clId="{711AEA53-21B2-40DF-9D60-A2177D71DE9F}" dt="2025-08-06T16:48:10.351" v="546" actId="14100"/>
          <ac:spMkLst>
            <pc:docMk/>
            <pc:sldMk cId="1557794620" sldId="256"/>
            <ac:spMk id="22" creationId="{E41FB3FB-487E-45ED-9F4A-5C5653909937}"/>
          </ac:spMkLst>
        </pc:spChg>
        <pc:spChg chg="add mod">
          <ac:chgData name="Naja Office" userId="b801939d-8669-479a-b875-e4dc30bd0244" providerId="ADAL" clId="{711AEA53-21B2-40DF-9D60-A2177D71DE9F}" dt="2025-08-06T16:48:34.743" v="549" actId="14100"/>
          <ac:spMkLst>
            <pc:docMk/>
            <pc:sldMk cId="1557794620" sldId="256"/>
            <ac:spMk id="23" creationId="{F3A5C20B-3AED-3062-C565-AAB9AEF28320}"/>
          </ac:spMkLst>
        </pc:spChg>
        <pc:spChg chg="add del mod">
          <ac:chgData name="Naja Office" userId="b801939d-8669-479a-b875-e4dc30bd0244" providerId="ADAL" clId="{711AEA53-21B2-40DF-9D60-A2177D71DE9F}" dt="2025-08-06T17:02:08.352" v="687" actId="478"/>
          <ac:spMkLst>
            <pc:docMk/>
            <pc:sldMk cId="1557794620" sldId="256"/>
            <ac:spMk id="24" creationId="{5FA431F1-4A34-F83F-8A2A-260779234078}"/>
          </ac:spMkLst>
        </pc:spChg>
        <pc:spChg chg="add del mod">
          <ac:chgData name="Naja Office" userId="b801939d-8669-479a-b875-e4dc30bd0244" providerId="ADAL" clId="{711AEA53-21B2-40DF-9D60-A2177D71DE9F}" dt="2025-08-06T17:03:15.626" v="696" actId="478"/>
          <ac:spMkLst>
            <pc:docMk/>
            <pc:sldMk cId="1557794620" sldId="256"/>
            <ac:spMk id="25" creationId="{E4EC526F-38E9-9461-4792-8DA57961DE27}"/>
          </ac:spMkLst>
        </pc:spChg>
        <pc:spChg chg="add del mod">
          <ac:chgData name="Naja Office" userId="b801939d-8669-479a-b875-e4dc30bd0244" providerId="ADAL" clId="{711AEA53-21B2-40DF-9D60-A2177D71DE9F}" dt="2025-08-06T16:26:04.616" v="253"/>
          <ac:spMkLst>
            <pc:docMk/>
            <pc:sldMk cId="1557794620" sldId="256"/>
            <ac:spMk id="26" creationId="{BB0C7788-D4A2-7E8A-306B-A0CFDB31F979}"/>
          </ac:spMkLst>
        </pc:spChg>
        <pc:spChg chg="add mod">
          <ac:chgData name="Naja Office" userId="b801939d-8669-479a-b875-e4dc30bd0244" providerId="ADAL" clId="{711AEA53-21B2-40DF-9D60-A2177D71DE9F}" dt="2025-08-06T17:02:37.862" v="692" actId="14100"/>
          <ac:spMkLst>
            <pc:docMk/>
            <pc:sldMk cId="1557794620" sldId="256"/>
            <ac:spMk id="27" creationId="{345FDCE8-3056-A9C9-570F-9932D57C9FB7}"/>
          </ac:spMkLst>
        </pc:spChg>
        <pc:spChg chg="add mod">
          <ac:chgData name="Naja Office" userId="b801939d-8669-479a-b875-e4dc30bd0244" providerId="ADAL" clId="{711AEA53-21B2-40DF-9D60-A2177D71DE9F}" dt="2025-08-06T17:03:43.244" v="700"/>
          <ac:spMkLst>
            <pc:docMk/>
            <pc:sldMk cId="1557794620" sldId="256"/>
            <ac:spMk id="28" creationId="{D20DA1DD-56B1-2EF7-8791-95A0CD2D3FBF}"/>
          </ac:spMkLst>
        </pc:spChg>
        <pc:grpChg chg="del mod">
          <ac:chgData name="Naja Office" userId="b801939d-8669-479a-b875-e4dc30bd0244" providerId="ADAL" clId="{711AEA53-21B2-40DF-9D60-A2177D71DE9F}" dt="2025-08-06T16:21:01.828" v="36"/>
          <ac:grpSpMkLst>
            <pc:docMk/>
            <pc:sldMk cId="1557794620" sldId="256"/>
            <ac:grpSpMk id="21" creationId="{C09B1229-84CB-AB79-4A5D-162F69BA0CCB}"/>
          </ac:grpSpMkLst>
        </pc:grpChg>
        <pc:picChg chg="add del mod">
          <ac:chgData name="Naja Office" userId="b801939d-8669-479a-b875-e4dc30bd0244" providerId="ADAL" clId="{711AEA53-21B2-40DF-9D60-A2177D71DE9F}" dt="2025-08-06T16:17:26.263" v="3" actId="478"/>
          <ac:picMkLst>
            <pc:docMk/>
            <pc:sldMk cId="1557794620" sldId="256"/>
            <ac:picMk id="5" creationId="{9A302913-4B2B-D546-DF05-6CE72A306531}"/>
          </ac:picMkLst>
        </pc:picChg>
        <pc:picChg chg="add mod">
          <ac:chgData name="Naja Office" userId="b801939d-8669-479a-b875-e4dc30bd0244" providerId="ADAL" clId="{711AEA53-21B2-40DF-9D60-A2177D71DE9F}" dt="2025-08-06T16:18:38.840" v="10" actId="14100"/>
          <ac:picMkLst>
            <pc:docMk/>
            <pc:sldMk cId="1557794620" sldId="256"/>
            <ac:picMk id="7" creationId="{065D1863-35D9-65E1-B566-3B6319447F0E}"/>
          </ac:picMkLst>
        </pc:picChg>
        <pc:inkChg chg="add del">
          <ac:chgData name="Naja Office" userId="b801939d-8669-479a-b875-e4dc30bd0244" providerId="ADAL" clId="{711AEA53-21B2-40DF-9D60-A2177D71DE9F}" dt="2025-08-06T16:20:23.440" v="30"/>
          <ac:inkMkLst>
            <pc:docMk/>
            <pc:sldMk cId="1557794620" sldId="256"/>
            <ac:inkMk id="8" creationId="{7DDCB011-5B8A-CD8A-5D0A-A1D1F8C6E113}"/>
          </ac:inkMkLst>
        </pc:inkChg>
        <pc:inkChg chg="add del">
          <ac:chgData name="Naja Office" userId="b801939d-8669-479a-b875-e4dc30bd0244" providerId="ADAL" clId="{711AEA53-21B2-40DF-9D60-A2177D71DE9F}" dt="2025-08-06T16:19:41.338" v="13"/>
          <ac:inkMkLst>
            <pc:docMk/>
            <pc:sldMk cId="1557794620" sldId="256"/>
            <ac:inkMk id="9" creationId="{E654A3EB-A8FD-8B7A-279B-5FDD4C697797}"/>
          </ac:inkMkLst>
        </pc:inkChg>
        <pc:inkChg chg="add del mod">
          <ac:chgData name="Naja Office" userId="b801939d-8669-479a-b875-e4dc30bd0244" providerId="ADAL" clId="{711AEA53-21B2-40DF-9D60-A2177D71DE9F}" dt="2025-08-06T16:19:52.651" v="16"/>
          <ac:inkMkLst>
            <pc:docMk/>
            <pc:sldMk cId="1557794620" sldId="256"/>
            <ac:inkMk id="10" creationId="{1EAC0810-5CA9-9E5F-C4ED-982342DC7455}"/>
          </ac:inkMkLst>
        </pc:inkChg>
        <pc:inkChg chg="add del">
          <ac:chgData name="Naja Office" userId="b801939d-8669-479a-b875-e4dc30bd0244" providerId="ADAL" clId="{711AEA53-21B2-40DF-9D60-A2177D71DE9F}" dt="2025-08-06T16:19:52.651" v="17"/>
          <ac:inkMkLst>
            <pc:docMk/>
            <pc:sldMk cId="1557794620" sldId="256"/>
            <ac:inkMk id="11" creationId="{B4800C0D-C588-7363-33FE-C422199A341E}"/>
          </ac:inkMkLst>
        </pc:inkChg>
        <pc:inkChg chg="add del">
          <ac:chgData name="Naja Office" userId="b801939d-8669-479a-b875-e4dc30bd0244" providerId="ADAL" clId="{711AEA53-21B2-40DF-9D60-A2177D71DE9F}" dt="2025-08-06T16:20:23.440" v="25"/>
          <ac:inkMkLst>
            <pc:docMk/>
            <pc:sldMk cId="1557794620" sldId="256"/>
            <ac:inkMk id="12" creationId="{9A834F82-6A63-469B-EF48-5318BBAA2EBB}"/>
          </ac:inkMkLst>
        </pc:inkChg>
        <pc:inkChg chg="add del">
          <ac:chgData name="Naja Office" userId="b801939d-8669-479a-b875-e4dc30bd0244" providerId="ADAL" clId="{711AEA53-21B2-40DF-9D60-A2177D71DE9F}" dt="2025-08-06T16:20:23.440" v="27"/>
          <ac:inkMkLst>
            <pc:docMk/>
            <pc:sldMk cId="1557794620" sldId="256"/>
            <ac:inkMk id="13" creationId="{0EFCCA12-CA8A-EA7A-0467-758A0C3C8077}"/>
          </ac:inkMkLst>
        </pc:inkChg>
        <pc:inkChg chg="add del">
          <ac:chgData name="Naja Office" userId="b801939d-8669-479a-b875-e4dc30bd0244" providerId="ADAL" clId="{711AEA53-21B2-40DF-9D60-A2177D71DE9F}" dt="2025-08-06T16:20:23.440" v="32"/>
          <ac:inkMkLst>
            <pc:docMk/>
            <pc:sldMk cId="1557794620" sldId="256"/>
            <ac:inkMk id="14" creationId="{72439863-C4D3-B353-2E6C-F33D5FDDB581}"/>
          </ac:inkMkLst>
        </pc:inkChg>
        <pc:inkChg chg="add del">
          <ac:chgData name="Naja Office" userId="b801939d-8669-479a-b875-e4dc30bd0244" providerId="ADAL" clId="{711AEA53-21B2-40DF-9D60-A2177D71DE9F}" dt="2025-08-06T16:20:23.440" v="31"/>
          <ac:inkMkLst>
            <pc:docMk/>
            <pc:sldMk cId="1557794620" sldId="256"/>
            <ac:inkMk id="15" creationId="{BA5A30A1-236B-46AB-2108-C1C104D8D591}"/>
          </ac:inkMkLst>
        </pc:inkChg>
        <pc:inkChg chg="add del">
          <ac:chgData name="Naja Office" userId="b801939d-8669-479a-b875-e4dc30bd0244" providerId="ADAL" clId="{711AEA53-21B2-40DF-9D60-A2177D71DE9F}" dt="2025-08-06T16:20:23.440" v="28"/>
          <ac:inkMkLst>
            <pc:docMk/>
            <pc:sldMk cId="1557794620" sldId="256"/>
            <ac:inkMk id="16" creationId="{5DA7F92B-66F6-FF9D-897F-23C7297B656A}"/>
          </ac:inkMkLst>
        </pc:inkChg>
        <pc:inkChg chg="add del">
          <ac:chgData name="Naja Office" userId="b801939d-8669-479a-b875-e4dc30bd0244" providerId="ADAL" clId="{711AEA53-21B2-40DF-9D60-A2177D71DE9F}" dt="2025-08-06T16:20:23.440" v="29"/>
          <ac:inkMkLst>
            <pc:docMk/>
            <pc:sldMk cId="1557794620" sldId="256"/>
            <ac:inkMk id="17" creationId="{9B063619-FB27-CD1A-26FE-A8E5858BBD12}"/>
          </ac:inkMkLst>
        </pc:inkChg>
        <pc:inkChg chg="add del">
          <ac:chgData name="Naja Office" userId="b801939d-8669-479a-b875-e4dc30bd0244" providerId="ADAL" clId="{711AEA53-21B2-40DF-9D60-A2177D71DE9F}" dt="2025-08-06T16:20:23.440" v="26"/>
          <ac:inkMkLst>
            <pc:docMk/>
            <pc:sldMk cId="1557794620" sldId="256"/>
            <ac:inkMk id="18" creationId="{874A1EA7-7F09-556C-C276-8FA9863E0A34}"/>
          </ac:inkMkLst>
        </pc:inkChg>
        <pc:inkChg chg="add del mod">
          <ac:chgData name="Naja Office" userId="b801939d-8669-479a-b875-e4dc30bd0244" providerId="ADAL" clId="{711AEA53-21B2-40DF-9D60-A2177D71DE9F}" dt="2025-08-06T16:21:01.828" v="36"/>
          <ac:inkMkLst>
            <pc:docMk/>
            <pc:sldMk cId="1557794620" sldId="256"/>
            <ac:inkMk id="19" creationId="{D7D3DAE4-A777-453C-962D-88EF1ADD72D2}"/>
          </ac:inkMkLst>
        </pc:inkChg>
        <pc:inkChg chg="add del mod">
          <ac:chgData name="Naja Office" userId="b801939d-8669-479a-b875-e4dc30bd0244" providerId="ADAL" clId="{711AEA53-21B2-40DF-9D60-A2177D71DE9F}" dt="2025-08-06T16:21:01.828" v="37"/>
          <ac:inkMkLst>
            <pc:docMk/>
            <pc:sldMk cId="1557794620" sldId="256"/>
            <ac:inkMk id="20" creationId="{CEDDC418-9B7D-7AC1-D2E4-3FD613B5FA84}"/>
          </ac:inkMkLst>
        </pc:inkChg>
      </pc:sldChg>
      <pc:sldChg chg="addSp delSp modSp new mod">
        <pc:chgData name="Naja Office" userId="b801939d-8669-479a-b875-e4dc30bd0244" providerId="ADAL" clId="{711AEA53-21B2-40DF-9D60-A2177D71DE9F}" dt="2025-08-06T17:12:52.719" v="747" actId="20577"/>
        <pc:sldMkLst>
          <pc:docMk/>
          <pc:sldMk cId="2791716279" sldId="257"/>
        </pc:sldMkLst>
        <pc:spChg chg="del">
          <ac:chgData name="Naja Office" userId="b801939d-8669-479a-b875-e4dc30bd0244" providerId="ADAL" clId="{711AEA53-21B2-40DF-9D60-A2177D71DE9F}" dt="2025-08-06T16:26:13.001" v="255" actId="22"/>
          <ac:spMkLst>
            <pc:docMk/>
            <pc:sldMk cId="2791716279" sldId="257"/>
            <ac:spMk id="3" creationId="{C186D5FE-9E46-10BA-59BE-28EFB4CC7702}"/>
          </ac:spMkLst>
        </pc:spChg>
        <pc:spChg chg="add mod">
          <ac:chgData name="Naja Office" userId="b801939d-8669-479a-b875-e4dc30bd0244" providerId="ADAL" clId="{711AEA53-21B2-40DF-9D60-A2177D71DE9F}" dt="2025-08-06T17:12:52.719" v="747" actId="20577"/>
          <ac:spMkLst>
            <pc:docMk/>
            <pc:sldMk cId="2791716279" sldId="257"/>
            <ac:spMk id="6" creationId="{96CE7B05-03CD-65BC-E986-A3698921675D}"/>
          </ac:spMkLst>
        </pc:spChg>
        <pc:picChg chg="add mod ord">
          <ac:chgData name="Naja Office" userId="b801939d-8669-479a-b875-e4dc30bd0244" providerId="ADAL" clId="{711AEA53-21B2-40DF-9D60-A2177D71DE9F}" dt="2025-08-06T16:28:37.327" v="286" actId="14100"/>
          <ac:picMkLst>
            <pc:docMk/>
            <pc:sldMk cId="2791716279" sldId="257"/>
            <ac:picMk id="5" creationId="{83828797-DF07-54F0-F40B-7A53B9088189}"/>
          </ac:picMkLst>
        </pc:picChg>
      </pc:sldChg>
      <pc:sldChg chg="addSp delSp modSp new mod">
        <pc:chgData name="Naja Office" userId="b801939d-8669-479a-b875-e4dc30bd0244" providerId="ADAL" clId="{711AEA53-21B2-40DF-9D60-A2177D71DE9F}" dt="2025-08-06T17:13:00.704" v="751" actId="20577"/>
        <pc:sldMkLst>
          <pc:docMk/>
          <pc:sldMk cId="434441614" sldId="258"/>
        </pc:sldMkLst>
        <pc:spChg chg="del">
          <ac:chgData name="Naja Office" userId="b801939d-8669-479a-b875-e4dc30bd0244" providerId="ADAL" clId="{711AEA53-21B2-40DF-9D60-A2177D71DE9F}" dt="2025-08-06T16:30:04.457" v="288" actId="22"/>
          <ac:spMkLst>
            <pc:docMk/>
            <pc:sldMk cId="434441614" sldId="258"/>
            <ac:spMk id="3" creationId="{8F14C31E-FE5C-6044-3357-4E3065D4A521}"/>
          </ac:spMkLst>
        </pc:spChg>
        <pc:spChg chg="add mod">
          <ac:chgData name="Naja Office" userId="b801939d-8669-479a-b875-e4dc30bd0244" providerId="ADAL" clId="{711AEA53-21B2-40DF-9D60-A2177D71DE9F}" dt="2025-08-06T17:13:00.704" v="751" actId="20577"/>
          <ac:spMkLst>
            <pc:docMk/>
            <pc:sldMk cId="434441614" sldId="258"/>
            <ac:spMk id="6" creationId="{F52C7D48-006F-5ACE-DE5C-7AB073A5EB16}"/>
          </ac:spMkLst>
        </pc:spChg>
        <pc:picChg chg="add mod ord">
          <ac:chgData name="Naja Office" userId="b801939d-8669-479a-b875-e4dc30bd0244" providerId="ADAL" clId="{711AEA53-21B2-40DF-9D60-A2177D71DE9F}" dt="2025-08-06T16:30:21.923" v="292" actId="14100"/>
          <ac:picMkLst>
            <pc:docMk/>
            <pc:sldMk cId="434441614" sldId="258"/>
            <ac:picMk id="5" creationId="{A6DBB8C2-3937-251B-3E52-40D525ABA207}"/>
          </ac:picMkLst>
        </pc:picChg>
      </pc:sldChg>
      <pc:sldChg chg="addSp delSp modSp new mod">
        <pc:chgData name="Naja Office" userId="b801939d-8669-479a-b875-e4dc30bd0244" providerId="ADAL" clId="{711AEA53-21B2-40DF-9D60-A2177D71DE9F}" dt="2025-08-06T17:13:11.795" v="757" actId="20577"/>
        <pc:sldMkLst>
          <pc:docMk/>
          <pc:sldMk cId="3662694934" sldId="259"/>
        </pc:sldMkLst>
        <pc:spChg chg="del">
          <ac:chgData name="Naja Office" userId="b801939d-8669-479a-b875-e4dc30bd0244" providerId="ADAL" clId="{711AEA53-21B2-40DF-9D60-A2177D71DE9F}" dt="2025-08-06T16:33:24.683" v="314" actId="22"/>
          <ac:spMkLst>
            <pc:docMk/>
            <pc:sldMk cId="3662694934" sldId="259"/>
            <ac:spMk id="3" creationId="{BCD00D3B-682D-375C-EF4E-7FA6EAA8A19F}"/>
          </ac:spMkLst>
        </pc:spChg>
        <pc:spChg chg="add del mod">
          <ac:chgData name="Naja Office" userId="b801939d-8669-479a-b875-e4dc30bd0244" providerId="ADAL" clId="{711AEA53-21B2-40DF-9D60-A2177D71DE9F}" dt="2025-08-06T17:08:05.650" v="702" actId="478"/>
          <ac:spMkLst>
            <pc:docMk/>
            <pc:sldMk cId="3662694934" sldId="259"/>
            <ac:spMk id="6" creationId="{66A2BE6E-99C9-5F1C-A9F3-4BD4C80A4D0A}"/>
          </ac:spMkLst>
        </pc:spChg>
        <pc:spChg chg="add mod">
          <ac:chgData name="Naja Office" userId="b801939d-8669-479a-b875-e4dc30bd0244" providerId="ADAL" clId="{711AEA53-21B2-40DF-9D60-A2177D71DE9F}" dt="2025-08-06T17:13:11.795" v="757" actId="20577"/>
          <ac:spMkLst>
            <pc:docMk/>
            <pc:sldMk cId="3662694934" sldId="259"/>
            <ac:spMk id="7" creationId="{6873C047-0A48-D1A4-61AE-F7A96E65CC21}"/>
          </ac:spMkLst>
        </pc:spChg>
        <pc:picChg chg="add mod ord">
          <ac:chgData name="Naja Office" userId="b801939d-8669-479a-b875-e4dc30bd0244" providerId="ADAL" clId="{711AEA53-21B2-40DF-9D60-A2177D71DE9F}" dt="2025-08-06T16:33:40.899" v="318" actId="14100"/>
          <ac:picMkLst>
            <pc:docMk/>
            <pc:sldMk cId="3662694934" sldId="259"/>
            <ac:picMk id="5" creationId="{386129D6-086C-F9C9-8298-09B09DB8D8D8}"/>
          </ac:picMkLst>
        </pc:picChg>
      </pc:sldChg>
      <pc:sldChg chg="addSp delSp modSp new mod">
        <pc:chgData name="Naja Office" userId="b801939d-8669-479a-b875-e4dc30bd0244" providerId="ADAL" clId="{711AEA53-21B2-40DF-9D60-A2177D71DE9F}" dt="2025-08-06T17:13:21.262" v="761" actId="20577"/>
        <pc:sldMkLst>
          <pc:docMk/>
          <pc:sldMk cId="4047702607" sldId="260"/>
        </pc:sldMkLst>
        <pc:spChg chg="del">
          <ac:chgData name="Naja Office" userId="b801939d-8669-479a-b875-e4dc30bd0244" providerId="ADAL" clId="{711AEA53-21B2-40DF-9D60-A2177D71DE9F}" dt="2025-08-06T16:42:51.725" v="347" actId="22"/>
          <ac:spMkLst>
            <pc:docMk/>
            <pc:sldMk cId="4047702607" sldId="260"/>
            <ac:spMk id="3" creationId="{EE5F704F-685C-2B2C-C38F-FE9BEC087D97}"/>
          </ac:spMkLst>
        </pc:spChg>
        <pc:spChg chg="add mod">
          <ac:chgData name="Naja Office" userId="b801939d-8669-479a-b875-e4dc30bd0244" providerId="ADAL" clId="{711AEA53-21B2-40DF-9D60-A2177D71DE9F}" dt="2025-08-06T17:13:21.262" v="761" actId="20577"/>
          <ac:spMkLst>
            <pc:docMk/>
            <pc:sldMk cId="4047702607" sldId="260"/>
            <ac:spMk id="6" creationId="{BA248CF4-C18B-5D77-BAB2-1AF314BD14C8}"/>
          </ac:spMkLst>
        </pc:spChg>
        <pc:picChg chg="add mod ord">
          <ac:chgData name="Naja Office" userId="b801939d-8669-479a-b875-e4dc30bd0244" providerId="ADAL" clId="{711AEA53-21B2-40DF-9D60-A2177D71DE9F}" dt="2025-08-06T16:43:08.715" v="351" actId="14100"/>
          <ac:picMkLst>
            <pc:docMk/>
            <pc:sldMk cId="4047702607" sldId="260"/>
            <ac:picMk id="5" creationId="{CD212649-0DF8-96FB-C682-958CF743B3BE}"/>
          </ac:picMkLst>
        </pc:picChg>
      </pc:sldChg>
      <pc:sldChg chg="addSp delSp modSp new mod ord">
        <pc:chgData name="Naja Office" userId="b801939d-8669-479a-b875-e4dc30bd0244" providerId="ADAL" clId="{711AEA53-21B2-40DF-9D60-A2177D71DE9F}" dt="2025-08-06T16:59:51.158" v="657" actId="20577"/>
        <pc:sldMkLst>
          <pc:docMk/>
          <pc:sldMk cId="442111985" sldId="261"/>
        </pc:sldMkLst>
        <pc:spChg chg="del">
          <ac:chgData name="Naja Office" userId="b801939d-8669-479a-b875-e4dc30bd0244" providerId="ADAL" clId="{711AEA53-21B2-40DF-9D60-A2177D71DE9F}" dt="2025-08-06T16:56:21.736" v="553" actId="22"/>
          <ac:spMkLst>
            <pc:docMk/>
            <pc:sldMk cId="442111985" sldId="261"/>
            <ac:spMk id="3" creationId="{53C0995C-831B-36A2-F93A-5408CE6C03AB}"/>
          </ac:spMkLst>
        </pc:spChg>
        <pc:spChg chg="add mod">
          <ac:chgData name="Naja Office" userId="b801939d-8669-479a-b875-e4dc30bd0244" providerId="ADAL" clId="{711AEA53-21B2-40DF-9D60-A2177D71DE9F}" dt="2025-08-06T16:59:43.538" v="651" actId="20577"/>
          <ac:spMkLst>
            <pc:docMk/>
            <pc:sldMk cId="442111985" sldId="261"/>
            <ac:spMk id="6" creationId="{487DE7BE-0503-7972-160A-9D455637C83B}"/>
          </ac:spMkLst>
        </pc:spChg>
        <pc:spChg chg="add mod">
          <ac:chgData name="Naja Office" userId="b801939d-8669-479a-b875-e4dc30bd0244" providerId="ADAL" clId="{711AEA53-21B2-40DF-9D60-A2177D71DE9F}" dt="2025-08-06T16:59:51.158" v="657" actId="20577"/>
          <ac:spMkLst>
            <pc:docMk/>
            <pc:sldMk cId="442111985" sldId="261"/>
            <ac:spMk id="7" creationId="{6FEB2C8D-E2B1-E6CE-BE83-F19BF9171557}"/>
          </ac:spMkLst>
        </pc:spChg>
        <pc:picChg chg="add mod ord">
          <ac:chgData name="Naja Office" userId="b801939d-8669-479a-b875-e4dc30bd0244" providerId="ADAL" clId="{711AEA53-21B2-40DF-9D60-A2177D71DE9F}" dt="2025-08-06T16:56:41.466" v="557" actId="14100"/>
          <ac:picMkLst>
            <pc:docMk/>
            <pc:sldMk cId="442111985" sldId="261"/>
            <ac:picMk id="5" creationId="{B4624EC5-FF4E-2648-5726-B00C642B3448}"/>
          </ac:picMkLst>
        </pc:picChg>
      </pc:sldChg>
      <pc:sldChg chg="addSp delSp modSp new mod">
        <pc:chgData name="Naja Office" userId="b801939d-8669-479a-b875-e4dc30bd0244" providerId="ADAL" clId="{711AEA53-21B2-40DF-9D60-A2177D71DE9F}" dt="2025-08-06T17:12:15.921" v="738" actId="20577"/>
        <pc:sldMkLst>
          <pc:docMk/>
          <pc:sldMk cId="2854845182" sldId="262"/>
        </pc:sldMkLst>
        <pc:spChg chg="del">
          <ac:chgData name="Naja Office" userId="b801939d-8669-479a-b875-e4dc30bd0244" providerId="ADAL" clId="{711AEA53-21B2-40DF-9D60-A2177D71DE9F}" dt="2025-08-06T17:00:39.867" v="659" actId="22"/>
          <ac:spMkLst>
            <pc:docMk/>
            <pc:sldMk cId="2854845182" sldId="262"/>
            <ac:spMk id="3" creationId="{656A1A52-3630-EC7E-143A-460E5CD4549F}"/>
          </ac:spMkLst>
        </pc:spChg>
        <pc:spChg chg="add mod">
          <ac:chgData name="Naja Office" userId="b801939d-8669-479a-b875-e4dc30bd0244" providerId="ADAL" clId="{711AEA53-21B2-40DF-9D60-A2177D71DE9F}" dt="2025-08-06T17:12:15.921" v="738" actId="20577"/>
          <ac:spMkLst>
            <pc:docMk/>
            <pc:sldMk cId="2854845182" sldId="262"/>
            <ac:spMk id="6" creationId="{0A57CE26-1F56-D421-0477-DDABAD511C71}"/>
          </ac:spMkLst>
        </pc:spChg>
        <pc:picChg chg="add mod ord">
          <ac:chgData name="Naja Office" userId="b801939d-8669-479a-b875-e4dc30bd0244" providerId="ADAL" clId="{711AEA53-21B2-40DF-9D60-A2177D71DE9F}" dt="2025-08-06T17:00:57.631" v="663" actId="14100"/>
          <ac:picMkLst>
            <pc:docMk/>
            <pc:sldMk cId="2854845182" sldId="262"/>
            <ac:picMk id="5" creationId="{B052DC4D-C5A4-C555-DB70-54C6DF75D7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689E-EF96-2E73-4DD6-727BF2287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7468D-20A0-6F2D-D7D7-186BB9421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95EE1-6D7E-DCC0-FD27-E59BD2C48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AB4E-7930-4743-A98C-2EA0A158562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B139-B391-861E-3BB2-12B1F6F2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B830D-B33D-35A7-DC70-5268A340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0CC3-EFC2-4370-BBD9-A17A36F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7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640C-87CB-43DD-E5E3-8364B2CB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638B8-D802-6461-087A-768381B3B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62395-C19B-D5B9-2F40-EB4B784FD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AB4E-7930-4743-A98C-2EA0A158562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462EB-3EE4-BDAA-E940-14A58F2A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EE3A-D8D5-BAA8-DFEF-1E9B4A5E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0CC3-EFC2-4370-BBD9-A17A36F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884E0-BDB3-B979-B6CB-8E4F0BC3A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B5F22C-147E-3D9E-690D-297D27061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AB08F-0526-243F-F440-542A11BC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AB4E-7930-4743-A98C-2EA0A158562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A2A91-3B25-4EBC-A8F4-4C5D660B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3C2F-5F5E-0EA1-5B69-2E9AF6A7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0CC3-EFC2-4370-BBD9-A17A36F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07EB-6AE5-A90C-9BC1-74F6EA77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AC3FA-EC62-2A5A-54D6-2DFD8485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1DDF1-2702-A503-407A-16280B07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AB4E-7930-4743-A98C-2EA0A158562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309E5-A9F5-371A-720B-C0EFEBFA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F29EA-98A6-32F4-21CF-5BD2BE8C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0CC3-EFC2-4370-BBD9-A17A36F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2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D1D6-8003-65EC-280B-D65D335F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BA9EA-F279-7095-A7CD-FA4340F70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3DB6-2BBC-724D-C61E-D7474995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AB4E-7930-4743-A98C-2EA0A158562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A79D3-DCDF-C283-7B5B-2B97AB0F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B0EFD-40CA-AC6A-8362-42E23E04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0CC3-EFC2-4370-BBD9-A17A36F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8348-FE3C-A01A-4D32-5ABA2CB7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DC5AC-5724-CEFF-9618-CDC490EE0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E0BCA-30E5-D800-19F0-DC30BB57A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9D465-729B-1574-8E16-A0D5481A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AB4E-7930-4743-A98C-2EA0A158562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13883-595A-EFA1-CB5F-C76963CD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FB7B1-FA68-2E0D-2B97-6B4D232C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0CC3-EFC2-4370-BBD9-A17A36F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0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367D-78B3-2A3E-668E-C866800A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4D8E6-BB6A-A970-185D-CE956EA7F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3E00F-535B-03EE-A639-B94DB5625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EB79A-585C-D0A6-9712-14017D2D7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184D0-4A9F-27A3-23E5-281C63906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4105D4-7F44-971C-B5E9-15EFC7F1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AB4E-7930-4743-A98C-2EA0A158562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5C073-1EAF-A2A2-862E-29571D12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32D932-AD5F-2D99-CD7B-BFA19DED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0CC3-EFC2-4370-BBD9-A17A36F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747B-E7E1-29E1-062A-49850CEE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5325C-2B4D-8139-BB3B-0AD3B8752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AB4E-7930-4743-A98C-2EA0A158562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CDF61-3F2E-12A2-70F5-C2EC9B6E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FAA88-9821-EE73-C75A-00961F60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0CC3-EFC2-4370-BBD9-A17A36F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0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4E01F-A2AA-7250-515D-9827C9F3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AB4E-7930-4743-A98C-2EA0A158562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5DAE4-9921-65B2-1F62-52D28A40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3E5FD-5CD0-B472-F29C-AA1B48B5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0CC3-EFC2-4370-BBD9-A17A36F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8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B84A-34A9-4F2D-D69C-1C265D787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B661A-4AC6-18C6-61A3-5A9D5F11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B853D-54D7-6449-D5F4-6FBC5AF85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D1ABF-E163-6251-812D-DBC7CD0C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AB4E-7930-4743-A98C-2EA0A158562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A90A4-91F1-A198-F90C-8DAD5760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9475E-92C3-3A22-EDDC-988FF76D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0CC3-EFC2-4370-BBD9-A17A36F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8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119A-1156-AAF0-A9DB-8E44EE60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50D32-84EB-33A1-377E-62F0A037D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BA68A-6D79-E779-78E8-F7F356494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E61DF-3C35-9DDD-4BEB-0173BC8C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AB4E-7930-4743-A98C-2EA0A158562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295A3-689B-C333-E4D3-0A724A29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E7457-B6C0-5225-F8A6-78DC8DB1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0CC3-EFC2-4370-BBD9-A17A36F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0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5388A-4302-BB76-1D4B-4F5E2FF2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4E779-C6A6-F379-79CA-E62C769A1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A556C-30F1-8BBC-B9A3-CC2C394DD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C1AB4E-7930-4743-A98C-2EA0A158562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31320-50FA-287E-6EB3-07CB7C9B1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AD7E7-6947-ED3F-A7A0-2118A5F7F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200CC3-EFC2-4370-BBD9-A17A36F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7061-2DBA-75D3-9718-AE7886C0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24EC5-FF4E-2648-5726-B00C642B3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10712" cy="6858000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487DE7BE-0503-7972-160A-9D455637C83B}"/>
              </a:ext>
            </a:extLst>
          </p:cNvPr>
          <p:cNvSpPr/>
          <p:nvPr/>
        </p:nvSpPr>
        <p:spPr>
          <a:xfrm>
            <a:off x="231005" y="625642"/>
            <a:ext cx="2874504" cy="1434164"/>
          </a:xfrm>
          <a:prstGeom prst="wedgeRectCallout">
            <a:avLst>
              <a:gd name="adj1" fmla="val -12446"/>
              <a:gd name="adj2" fmla="val -590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      Log into</a:t>
            </a:r>
          </a:p>
          <a:p>
            <a:pPr algn="ctr"/>
            <a:r>
              <a:rPr lang="en-US" dirty="0"/>
              <a:t> www.Najashriners.org </a:t>
            </a:r>
          </a:p>
          <a:p>
            <a:pPr algn="ctr"/>
            <a:endParaRPr lang="en-US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FEB2C8D-E2B1-E6CE-BE83-F19BF9171557}"/>
              </a:ext>
            </a:extLst>
          </p:cNvPr>
          <p:cNvSpPr/>
          <p:nvPr/>
        </p:nvSpPr>
        <p:spPr>
          <a:xfrm>
            <a:off x="7944928" y="2122098"/>
            <a:ext cx="2734574" cy="1725283"/>
          </a:xfrm>
          <a:prstGeom prst="wedgeRectCallout">
            <a:avLst>
              <a:gd name="adj1" fmla="val -39760"/>
              <a:gd name="adj2" fmla="val -59500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   Click on Dues and Donations.</a:t>
            </a:r>
          </a:p>
        </p:txBody>
      </p:sp>
    </p:spTree>
    <p:extLst>
      <p:ext uri="{BB962C8B-B14F-4D97-AF65-F5344CB8AC3E}">
        <p14:creationId xmlns:p14="http://schemas.microsoft.com/office/powerpoint/2010/main" val="44211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5E5DA-C412-C690-A340-517A60E0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52DC4D-C5A4-C555-DB70-54C6DF75D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A57CE26-1F56-D421-0477-DDABAD511C71}"/>
              </a:ext>
            </a:extLst>
          </p:cNvPr>
          <p:cNvSpPr/>
          <p:nvPr/>
        </p:nvSpPr>
        <p:spPr>
          <a:xfrm>
            <a:off x="7950467" y="4302493"/>
            <a:ext cx="3753853" cy="1578543"/>
          </a:xfrm>
          <a:prstGeom prst="wedgeRectCallout">
            <a:avLst>
              <a:gd name="adj1" fmla="val -38987"/>
              <a:gd name="adj2" fmla="val 69604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 Select Web Fez Link</a:t>
            </a:r>
          </a:p>
        </p:txBody>
      </p:sp>
    </p:spTree>
    <p:extLst>
      <p:ext uri="{BB962C8B-B14F-4D97-AF65-F5344CB8AC3E}">
        <p14:creationId xmlns:p14="http://schemas.microsoft.com/office/powerpoint/2010/main" val="285484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97CD-1CC1-A0C6-2AF8-4B247B612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359BD-1549-4392-E03A-B790902949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1863-35D9-65E1-B566-3B6319447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0080" cy="6858000"/>
          </a:xfrm>
          <a:prstGeom prst="rect">
            <a:avLst/>
          </a:prstGeom>
        </p:spPr>
      </p:pic>
      <p:sp>
        <p:nvSpPr>
          <p:cNvPr id="22" name="Arrow: Left 21">
            <a:extLst>
              <a:ext uri="{FF2B5EF4-FFF2-40B4-BE49-F238E27FC236}">
                <a16:creationId xmlns:a16="http://schemas.microsoft.com/office/drawing/2014/main" id="{E41FB3FB-487E-45ED-9F4A-5C5653909937}"/>
              </a:ext>
            </a:extLst>
          </p:cNvPr>
          <p:cNvSpPr/>
          <p:nvPr/>
        </p:nvSpPr>
        <p:spPr>
          <a:xfrm>
            <a:off x="5011947" y="2102258"/>
            <a:ext cx="3845655" cy="192368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F3A5C20B-3AED-3062-C565-AAB9AEF28320}"/>
              </a:ext>
            </a:extLst>
          </p:cNvPr>
          <p:cNvSpPr/>
          <p:nvPr/>
        </p:nvSpPr>
        <p:spPr>
          <a:xfrm>
            <a:off x="4339087" y="3351493"/>
            <a:ext cx="4735902" cy="250545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345FDCE8-3056-A9C9-570F-9932D57C9FB7}"/>
              </a:ext>
            </a:extLst>
          </p:cNvPr>
          <p:cNvSpPr/>
          <p:nvPr/>
        </p:nvSpPr>
        <p:spPr>
          <a:xfrm>
            <a:off x="9074989" y="1293962"/>
            <a:ext cx="2995091" cy="1655762"/>
          </a:xfrm>
          <a:prstGeom prst="wedgeRectCallout">
            <a:avLst>
              <a:gd name="adj1" fmla="val -56547"/>
              <a:gd name="adj2" fmla="val 28149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First time users Click this link if you don’t have your member number call the Shrine and we can get it for you.</a:t>
            </a:r>
            <a:endParaRPr lang="en-US" dirty="0"/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D20DA1DD-56B1-2EF7-8791-95A0CD2D3FBF}"/>
              </a:ext>
            </a:extLst>
          </p:cNvPr>
          <p:cNvSpPr/>
          <p:nvPr/>
        </p:nvSpPr>
        <p:spPr>
          <a:xfrm>
            <a:off x="9351034" y="3429000"/>
            <a:ext cx="2719046" cy="1591574"/>
          </a:xfrm>
          <a:prstGeom prst="wedgeRectCallout">
            <a:avLst>
              <a:gd name="adj1" fmla="val -58270"/>
              <a:gd name="adj2" fmla="val -4210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If you have already</a:t>
            </a:r>
          </a:p>
          <a:p>
            <a:r>
              <a:rPr lang="en-US"/>
              <a:t>Registered click </a:t>
            </a:r>
          </a:p>
          <a:p>
            <a:r>
              <a:rPr lang="en-US"/>
              <a:t>Here and fill in the</a:t>
            </a:r>
          </a:p>
          <a:p>
            <a:r>
              <a:rPr lang="en-US"/>
              <a:t>Info.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9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06F39-7543-B83C-8A70-6F7718C4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828797-DF07-54F0-F40B-7A53B9088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63" y="365126"/>
            <a:ext cx="11579192" cy="612775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6CE7B05-03CD-65BC-E986-A3698921675D}"/>
              </a:ext>
            </a:extLst>
          </p:cNvPr>
          <p:cNvSpPr/>
          <p:nvPr/>
        </p:nvSpPr>
        <p:spPr>
          <a:xfrm>
            <a:off x="4321743" y="3667225"/>
            <a:ext cx="3349592" cy="1530417"/>
          </a:xfrm>
          <a:prstGeom prst="wedgeEllipseCallout">
            <a:avLst>
              <a:gd name="adj1" fmla="val -45814"/>
              <a:gd name="adj2" fmla="val 58554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5. Select My Record</a:t>
            </a:r>
          </a:p>
        </p:txBody>
      </p:sp>
    </p:spTree>
    <p:extLst>
      <p:ext uri="{BB962C8B-B14F-4D97-AF65-F5344CB8AC3E}">
        <p14:creationId xmlns:p14="http://schemas.microsoft.com/office/powerpoint/2010/main" val="279171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4AB14-52A5-1312-66DE-652BC267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DBB8C2-3937-251B-3E52-40D525ABA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52C7D48-006F-5ACE-DE5C-7AB073A5EB16}"/>
              </a:ext>
            </a:extLst>
          </p:cNvPr>
          <p:cNvSpPr/>
          <p:nvPr/>
        </p:nvSpPr>
        <p:spPr>
          <a:xfrm>
            <a:off x="5390147" y="1799924"/>
            <a:ext cx="2964581" cy="1491916"/>
          </a:xfrm>
          <a:prstGeom prst="wedgeEllipseCallout">
            <a:avLst>
              <a:gd name="adj1" fmla="val -46439"/>
              <a:gd name="adj2" fmla="val -47360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  Click Pay My Bill</a:t>
            </a:r>
          </a:p>
        </p:txBody>
      </p:sp>
    </p:spTree>
    <p:extLst>
      <p:ext uri="{BB962C8B-B14F-4D97-AF65-F5344CB8AC3E}">
        <p14:creationId xmlns:p14="http://schemas.microsoft.com/office/powerpoint/2010/main" val="43444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CA48-8554-5F20-011C-BB836123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6129D6-086C-F9C9-8298-09B09DB8D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873C047-0A48-D1A4-61AE-F7A96E65CC21}"/>
              </a:ext>
            </a:extLst>
          </p:cNvPr>
          <p:cNvSpPr/>
          <p:nvPr/>
        </p:nvSpPr>
        <p:spPr>
          <a:xfrm>
            <a:off x="9773728" y="2147977"/>
            <a:ext cx="2418272" cy="1897812"/>
          </a:xfrm>
          <a:prstGeom prst="wedgeRoundRectCallout">
            <a:avLst>
              <a:gd name="adj1" fmla="val -97527"/>
              <a:gd name="adj2" fmla="val -11136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7.  Fill in all Information</a:t>
            </a:r>
          </a:p>
        </p:txBody>
      </p:sp>
    </p:spTree>
    <p:extLst>
      <p:ext uri="{BB962C8B-B14F-4D97-AF65-F5344CB8AC3E}">
        <p14:creationId xmlns:p14="http://schemas.microsoft.com/office/powerpoint/2010/main" val="366269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0B63-AA7E-8C8E-BDBC-9E34C8C3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212649-0DF8-96FB-C682-958CF743B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A248CF4-C18B-5D77-BAB2-1AF314BD14C8}"/>
              </a:ext>
            </a:extLst>
          </p:cNvPr>
          <p:cNvSpPr/>
          <p:nvPr/>
        </p:nvSpPr>
        <p:spPr>
          <a:xfrm>
            <a:off x="4649002" y="1690688"/>
            <a:ext cx="2868329" cy="1738312"/>
          </a:xfrm>
          <a:prstGeom prst="wedgeEllipseCallout">
            <a:avLst>
              <a:gd name="adj1" fmla="val -52111"/>
              <a:gd name="adj2" fmla="val -4141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8.  If done correct dues total will be $0 and the last payment will show the date. </a:t>
            </a:r>
          </a:p>
        </p:txBody>
      </p:sp>
    </p:spTree>
    <p:extLst>
      <p:ext uri="{BB962C8B-B14F-4D97-AF65-F5344CB8AC3E}">
        <p14:creationId xmlns:p14="http://schemas.microsoft.com/office/powerpoint/2010/main" val="4047702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99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Naja Office</dc:creator>
  <cp:lastModifiedBy>Naja Office</cp:lastModifiedBy>
  <cp:revision>1</cp:revision>
  <dcterms:created xsi:type="dcterms:W3CDTF">2025-08-06T16:15:48Z</dcterms:created>
  <dcterms:modified xsi:type="dcterms:W3CDTF">2025-08-06T17:13:26Z</dcterms:modified>
</cp:coreProperties>
</file>